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embeddedFontLst>
    <p:embeddedFont>
      <p:font typeface="HGS創英ﾌﾟﾚｾﾞﾝｽEB" panose="02020800000000000000" pitchFamily="18" charset="-128"/>
      <p:regular r:id="rId12"/>
    </p:embeddedFont>
    <p:embeddedFont>
      <p:font typeface="フォントポにほんご" panose="02000600000000000000" pitchFamily="50" charset="-128"/>
      <p:regular r:id="rId13"/>
    </p:embeddedFont>
    <p:embeddedFont>
      <p:font typeface="游ゴシック" panose="020B0400000000000000" pitchFamily="50" charset="-128"/>
      <p:regular r:id="rId14"/>
      <p:bold r:id="rId15"/>
    </p:embeddedFont>
    <p:embeddedFont>
      <p:font typeface="游ゴシック Light" panose="020B0300000000000000" pitchFamily="50" charset="-128"/>
      <p:regular r:id="rId16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12" Type="http://schemas.openxmlformats.org/officeDocument/2006/relationships/image" Target="../media/image2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3.jpg"/><Relationship Id="rId7" Type="http://schemas.openxmlformats.org/officeDocument/2006/relationships/image" Target="../media/image1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4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192998" y="485729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ゲーム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1B6B3FC8-F24C-7E66-BF7F-6B14C6816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36" y="1794508"/>
            <a:ext cx="8715376" cy="49993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4157007" y="39458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77818" y="6284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52240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61021" y="844399"/>
            <a:ext cx="6353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134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803788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  <a:latin typeface="+mn-ea"/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871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物によっては空気も</a:t>
            </a:r>
            <a:r>
              <a:rPr kumimoji="1" lang="en-US" altLang="ja-JP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10148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423993" y="2053727"/>
            <a:ext cx="2317268" cy="97223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上昇速度</a:t>
            </a:r>
            <a:endParaRPr kumimoji="1" lang="ja-JP" alt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643987" y="551406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963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5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563141" y="2587739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299" y="-25458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指南書③ 荷は己より大事に</a:t>
            </a:r>
          </a:p>
        </p:txBody>
      </p:sp>
      <p:sp>
        <p:nvSpPr>
          <p:cNvPr id="2" name="乗算記号 1">
            <a:extLst>
              <a:ext uri="{FF2B5EF4-FFF2-40B4-BE49-F238E27FC236}">
                <a16:creationId xmlns:a16="http://schemas.microsoft.com/office/drawing/2014/main" id="{27DC35F9-0972-42D9-1A58-D7D37ADB9439}"/>
              </a:ext>
            </a:extLst>
          </p:cNvPr>
          <p:cNvSpPr/>
          <p:nvPr/>
        </p:nvSpPr>
        <p:spPr>
          <a:xfrm>
            <a:off x="9741911" y="1994480"/>
            <a:ext cx="1714405" cy="1649151"/>
          </a:xfrm>
          <a:prstGeom prst="mathMultiply">
            <a:avLst>
              <a:gd name="adj1" fmla="val 6520"/>
            </a:avLst>
          </a:prstGeom>
          <a:solidFill>
            <a:srgbClr val="FF00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荷物ともに心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649962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すいとんの術で先に進む</a:t>
            </a:r>
            <a:endParaRPr kumimoji="1" lang="ja-JP" altLang="en-US" sz="36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436</Words>
  <Application>Microsoft Office PowerPoint</Application>
  <PresentationFormat>ワイド画面</PresentationFormat>
  <Paragraphs>97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HGS創英ﾌﾟﾚｾﾞﾝｽEB</vt:lpstr>
      <vt:lpstr>游ゴシック</vt:lpstr>
      <vt:lpstr>フォントポにほんご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10</cp:revision>
  <dcterms:created xsi:type="dcterms:W3CDTF">2024-05-07T00:20:46Z</dcterms:created>
  <dcterms:modified xsi:type="dcterms:W3CDTF">2024-05-09T08:10:51Z</dcterms:modified>
</cp:coreProperties>
</file>

<file path=docProps/thumbnail.jpeg>
</file>